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95400"/>
            <a:ext cx="6096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Title: </a:t>
            </a:r>
            <a:b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Presentation Title Place Here and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Use This Font ‘Cambria’ (Bold) </a:t>
            </a:r>
            <a:endParaRPr lang="en-US" sz="2600" b="1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Text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Color: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Black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lang="en-US" sz="2000" b="1" baseline="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Font size 22pt to 26pt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95300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Presenter Name (Bold)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size 18-24pt</a:t>
            </a:r>
          </a:p>
          <a:p>
            <a:pPr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Affiliation / Institute (Normal)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size 16-20pt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2 </a:t>
            </a:r>
            <a:endParaRPr lang="en-US" sz="2400" dirty="0" smtClean="0">
              <a:latin typeface="Cambria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Place your data in this space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HP Z6460</cp:lastModifiedBy>
  <cp:revision>24</cp:revision>
  <dcterms:created xsi:type="dcterms:W3CDTF">2006-08-16T00:00:00Z</dcterms:created>
  <dcterms:modified xsi:type="dcterms:W3CDTF">2025-01-11T08:52:12Z</dcterms:modified>
</cp:coreProperties>
</file>